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3436600" cy="7564438"/>
  <p:notesSz cx="6858000" cy="9144000"/>
  <p:defaultTextStyle>
    <a:defPPr>
      <a:defRPr lang="pt-BR"/>
    </a:defPPr>
    <a:lvl1pPr marL="0" algn="l" defTabSz="120005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0029" algn="l" defTabSz="120005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00059" algn="l" defTabSz="120005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00088" algn="l" defTabSz="120005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00117" algn="l" defTabSz="120005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00146" algn="l" defTabSz="120005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00176" algn="l" defTabSz="120005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00205" algn="l" defTabSz="120005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00234" algn="l" defTabSz="120005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AF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3" autoAdjust="0"/>
  </p:normalViewPr>
  <p:slideViewPr>
    <p:cSldViewPr>
      <p:cViewPr>
        <p:scale>
          <a:sx n="90" d="100"/>
          <a:sy n="90" d="100"/>
        </p:scale>
        <p:origin x="-1002" y="-318"/>
      </p:cViewPr>
      <p:guideLst>
        <p:guide orient="horz" pos="2383"/>
        <p:guide pos="4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923E8-5A65-4AA1-947B-8A3982440C43}" type="datetimeFigureOut">
              <a:rPr lang="pt-BR" smtClean="0"/>
              <a:t>24/09/2024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E41B7-E961-4771-9C9D-39C4AE659A7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7745" y="2349880"/>
            <a:ext cx="11421110" cy="1621451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15490" y="4286515"/>
            <a:ext cx="9405620" cy="19331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0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00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00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00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00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00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00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830" y="302929"/>
            <a:ext cx="12092940" cy="126074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71830" y="1765037"/>
            <a:ext cx="12092940" cy="49921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741535" y="227634"/>
            <a:ext cx="3023235" cy="4839841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71830" y="227634"/>
            <a:ext cx="8845762" cy="48398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830" y="302929"/>
            <a:ext cx="12092940" cy="126074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1830" y="1765037"/>
            <a:ext cx="12092940" cy="49921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1399" y="4860854"/>
            <a:ext cx="11421110" cy="1502381"/>
          </a:xfrm>
          <a:prstGeom prst="rect">
            <a:avLst/>
          </a:prstGeo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1399" y="3206132"/>
            <a:ext cx="11421110" cy="165472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60002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0005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000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400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3000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6001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2002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8002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830" y="302929"/>
            <a:ext cx="12092940" cy="126074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71830" y="1323779"/>
            <a:ext cx="5934498" cy="3743696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30272" y="1323779"/>
            <a:ext cx="5934498" cy="3743696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830" y="302929"/>
            <a:ext cx="12092940" cy="126074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1830" y="1693244"/>
            <a:ext cx="5936832" cy="70566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600029" indent="0">
              <a:buNone/>
              <a:defRPr sz="2600" b="1"/>
            </a:lvl2pPr>
            <a:lvl3pPr marL="1200059" indent="0">
              <a:buNone/>
              <a:defRPr sz="2400" b="1"/>
            </a:lvl3pPr>
            <a:lvl4pPr marL="1800088" indent="0">
              <a:buNone/>
              <a:defRPr sz="2100" b="1"/>
            </a:lvl4pPr>
            <a:lvl5pPr marL="2400117" indent="0">
              <a:buNone/>
              <a:defRPr sz="2100" b="1"/>
            </a:lvl5pPr>
            <a:lvl6pPr marL="3000146" indent="0">
              <a:buNone/>
              <a:defRPr sz="2100" b="1"/>
            </a:lvl6pPr>
            <a:lvl7pPr marL="3600176" indent="0">
              <a:buNone/>
              <a:defRPr sz="2100" b="1"/>
            </a:lvl7pPr>
            <a:lvl8pPr marL="4200205" indent="0">
              <a:buNone/>
              <a:defRPr sz="2100" b="1"/>
            </a:lvl8pPr>
            <a:lvl9pPr marL="4800234" indent="0">
              <a:buNone/>
              <a:defRPr sz="21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71830" y="2398907"/>
            <a:ext cx="5936832" cy="4358308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825610" y="1693244"/>
            <a:ext cx="5939164" cy="70566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100" b="1"/>
            </a:lvl1pPr>
            <a:lvl2pPr marL="600029" indent="0">
              <a:buNone/>
              <a:defRPr sz="2600" b="1"/>
            </a:lvl2pPr>
            <a:lvl3pPr marL="1200059" indent="0">
              <a:buNone/>
              <a:defRPr sz="2400" b="1"/>
            </a:lvl3pPr>
            <a:lvl4pPr marL="1800088" indent="0">
              <a:buNone/>
              <a:defRPr sz="2100" b="1"/>
            </a:lvl4pPr>
            <a:lvl5pPr marL="2400117" indent="0">
              <a:buNone/>
              <a:defRPr sz="2100" b="1"/>
            </a:lvl5pPr>
            <a:lvl6pPr marL="3000146" indent="0">
              <a:buNone/>
              <a:defRPr sz="2100" b="1"/>
            </a:lvl6pPr>
            <a:lvl7pPr marL="3600176" indent="0">
              <a:buNone/>
              <a:defRPr sz="2100" b="1"/>
            </a:lvl7pPr>
            <a:lvl8pPr marL="4200205" indent="0">
              <a:buNone/>
              <a:defRPr sz="2100" b="1"/>
            </a:lvl8pPr>
            <a:lvl9pPr marL="4800234" indent="0">
              <a:buNone/>
              <a:defRPr sz="21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825610" y="2398907"/>
            <a:ext cx="5939164" cy="4358308"/>
          </a:xfrm>
          <a:prstGeom prst="rect">
            <a:avLst/>
          </a:prstGeo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830" y="302929"/>
            <a:ext cx="12092940" cy="126074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834" y="301176"/>
            <a:ext cx="4420549" cy="1281753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53337" y="301180"/>
            <a:ext cx="7511433" cy="6456038"/>
          </a:xfrm>
          <a:prstGeom prst="rect">
            <a:avLst/>
          </a:prstGeo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1834" y="1582932"/>
            <a:ext cx="4420549" cy="5174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600029" indent="0">
              <a:buNone/>
              <a:defRPr sz="1600"/>
            </a:lvl2pPr>
            <a:lvl3pPr marL="1200059" indent="0">
              <a:buNone/>
              <a:defRPr sz="1300"/>
            </a:lvl3pPr>
            <a:lvl4pPr marL="1800088" indent="0">
              <a:buNone/>
              <a:defRPr sz="1200"/>
            </a:lvl4pPr>
            <a:lvl5pPr marL="2400117" indent="0">
              <a:buNone/>
              <a:defRPr sz="1200"/>
            </a:lvl5pPr>
            <a:lvl6pPr marL="3000146" indent="0">
              <a:buNone/>
              <a:defRPr sz="1200"/>
            </a:lvl6pPr>
            <a:lvl7pPr marL="3600176" indent="0">
              <a:buNone/>
              <a:defRPr sz="1200"/>
            </a:lvl7pPr>
            <a:lvl8pPr marL="4200205" indent="0">
              <a:buNone/>
              <a:defRPr sz="1200"/>
            </a:lvl8pPr>
            <a:lvl9pPr marL="4800234" indent="0">
              <a:buNone/>
              <a:defRPr sz="1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3668" y="5295107"/>
            <a:ext cx="8061960" cy="625118"/>
          </a:xfrm>
          <a:prstGeom prst="rect">
            <a:avLst/>
          </a:prstGeo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633668" y="675896"/>
            <a:ext cx="8061960" cy="4538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00"/>
            </a:lvl1pPr>
            <a:lvl2pPr marL="600029" indent="0">
              <a:buNone/>
              <a:defRPr sz="3700"/>
            </a:lvl2pPr>
            <a:lvl3pPr marL="1200059" indent="0">
              <a:buNone/>
              <a:defRPr sz="3100"/>
            </a:lvl3pPr>
            <a:lvl4pPr marL="1800088" indent="0">
              <a:buNone/>
              <a:defRPr sz="2600"/>
            </a:lvl4pPr>
            <a:lvl5pPr marL="2400117" indent="0">
              <a:buNone/>
              <a:defRPr sz="2600"/>
            </a:lvl5pPr>
            <a:lvl6pPr marL="3000146" indent="0">
              <a:buNone/>
              <a:defRPr sz="2600"/>
            </a:lvl6pPr>
            <a:lvl7pPr marL="3600176" indent="0">
              <a:buNone/>
              <a:defRPr sz="2600"/>
            </a:lvl7pPr>
            <a:lvl8pPr marL="4200205" indent="0">
              <a:buNone/>
              <a:defRPr sz="2600"/>
            </a:lvl8pPr>
            <a:lvl9pPr marL="4800234" indent="0">
              <a:buNone/>
              <a:defRPr sz="2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633668" y="5920225"/>
            <a:ext cx="8061960" cy="8877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600029" indent="0">
              <a:buNone/>
              <a:defRPr sz="1600"/>
            </a:lvl2pPr>
            <a:lvl3pPr marL="1200059" indent="0">
              <a:buNone/>
              <a:defRPr sz="1300"/>
            </a:lvl3pPr>
            <a:lvl4pPr marL="1800088" indent="0">
              <a:buNone/>
              <a:defRPr sz="1200"/>
            </a:lvl4pPr>
            <a:lvl5pPr marL="2400117" indent="0">
              <a:buNone/>
              <a:defRPr sz="1200"/>
            </a:lvl5pPr>
            <a:lvl6pPr marL="3000146" indent="0">
              <a:buNone/>
              <a:defRPr sz="1200"/>
            </a:lvl6pPr>
            <a:lvl7pPr marL="3600176" indent="0">
              <a:buNone/>
              <a:defRPr sz="1200"/>
            </a:lvl7pPr>
            <a:lvl8pPr marL="4200205" indent="0">
              <a:buNone/>
              <a:defRPr sz="1200"/>
            </a:lvl8pPr>
            <a:lvl9pPr marL="4800234" indent="0">
              <a:buNone/>
              <a:defRPr sz="1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1830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D3EF8A04-C9F6-411E-A8D5-8DB8E0013AA6}" type="datetimeFigureOut">
              <a:rPr lang="pt-BR" smtClean="0"/>
              <a:pPr/>
              <a:t>24/09/2024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90839" y="7011115"/>
            <a:ext cx="4254923" cy="402736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9629563" y="7011115"/>
            <a:ext cx="3135207" cy="402736"/>
          </a:xfrm>
          <a:prstGeom prst="rect">
            <a:avLst/>
          </a:prstGeom>
        </p:spPr>
        <p:txBody>
          <a:bodyPr/>
          <a:lstStyle/>
          <a:p>
            <a:fld id="{4545A205-88A2-464E-8811-7099618243E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-ppt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775070"/>
            <a:ext cx="2325812" cy="7893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00059" rtl="0" eaLnBrk="1" latinLnBrk="0" hangingPunct="1">
        <a:spcBef>
          <a:spcPct val="0"/>
        </a:spcBef>
        <a:buNone/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200059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75048" indent="-375018" algn="l" defTabSz="1200059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00073" indent="-300015" algn="l" defTabSz="1200059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100102" indent="-300015" algn="l" defTabSz="1200059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0132" indent="-300015" algn="l" defTabSz="1200059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0161" indent="-300015" algn="l" defTabSz="120005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190" indent="-300015" algn="l" defTabSz="120005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00220" indent="-300015" algn="l" defTabSz="120005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00249" indent="-300015" algn="l" defTabSz="120005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20005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0029" algn="l" defTabSz="120005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059" algn="l" defTabSz="120005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88" algn="l" defTabSz="120005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117" algn="l" defTabSz="120005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00146" algn="l" defTabSz="120005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00176" algn="l" defTabSz="120005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00205" algn="l" defTabSz="120005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00234" algn="l" defTabSz="120005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Capa-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175"/>
            <a:ext cx="13436600" cy="755808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245692" y="5222379"/>
            <a:ext cx="4680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pc="300" dirty="0" smtClean="0">
                <a:solidFill>
                  <a:schemeClr val="bg1"/>
                </a:solidFill>
                <a:latin typeface="Futura Bk BT" pitchFamily="34" charset="0"/>
              </a:rPr>
              <a:t>PALESTRA:</a:t>
            </a:r>
            <a:r>
              <a:rPr lang="pt-BR" sz="3200" spc="300" dirty="0" smtClean="0">
                <a:solidFill>
                  <a:srgbClr val="EEAF12"/>
                </a:solidFill>
                <a:latin typeface="Antonio" pitchFamily="2" charset="0"/>
              </a:rPr>
              <a:t> </a:t>
            </a:r>
          </a:p>
          <a:p>
            <a:r>
              <a:rPr lang="pt-BR" sz="4000" dirty="0" smtClean="0">
                <a:solidFill>
                  <a:schemeClr val="bg1"/>
                </a:solidFill>
                <a:latin typeface="Futura Hv BT" pitchFamily="34" charset="0"/>
                <a:ea typeface="Zilla Slab" pitchFamily="2" charset="0"/>
              </a:rPr>
              <a:t>Nome da Palestra</a:t>
            </a:r>
            <a:endParaRPr lang="pt-BR" sz="4000" dirty="0">
              <a:solidFill>
                <a:schemeClr val="bg1"/>
              </a:solidFill>
              <a:latin typeface="Futura Hv BT" pitchFamily="34" charset="0"/>
              <a:ea typeface="Zilla Slab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</Words>
  <Application>Microsoft Office PowerPoint</Application>
  <PresentationFormat>Personalizar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julio</dc:creator>
  <cp:lastModifiedBy>julio</cp:lastModifiedBy>
  <cp:revision>20</cp:revision>
  <dcterms:created xsi:type="dcterms:W3CDTF">2020-08-19T23:23:42Z</dcterms:created>
  <dcterms:modified xsi:type="dcterms:W3CDTF">2024-09-24T17:42:21Z</dcterms:modified>
</cp:coreProperties>
</file>